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3" r:id="rId6"/>
    <p:sldId id="258" r:id="rId7"/>
    <p:sldId id="259" r:id="rId8"/>
    <p:sldId id="261" r:id="rId9"/>
    <p:sldId id="260" r:id="rId10"/>
    <p:sldId id="262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7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464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27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3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50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898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884" y="533454"/>
            <a:ext cx="1803230" cy="57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01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884" y="533454"/>
            <a:ext cx="1803230" cy="57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11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884" y="533454"/>
            <a:ext cx="1803230" cy="57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3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884" y="533454"/>
            <a:ext cx="1803230" cy="57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92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19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532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9CCB0-8270-49BA-9EC3-9E921409CE2B}" type="datetimeFigureOut">
              <a:rPr lang="cs-CZ" smtClean="0"/>
              <a:t>09.09.2020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C13AA-3363-496E-93D8-961DE6B93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8636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hyperlink" Target="https://play.google.com/store?hl=cs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01"/>
            <a:ext cx="8099864" cy="6790099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8554340" y="1922338"/>
            <a:ext cx="3072925" cy="41214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Co se nám v klubu Senzačních seniorů osvědčilo?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4443" y="308999"/>
            <a:ext cx="1921454" cy="192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15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721" cy="95947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kromě komunikace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2030724"/>
            <a:ext cx="4742204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Fotografování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Natáčení videa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Cestování (klíč k památkám)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838200" y="1247685"/>
            <a:ext cx="4742204" cy="584775"/>
          </a:xfrm>
          <a:prstGeom prst="rect">
            <a:avLst/>
          </a:prstGeom>
          <a:solidFill>
            <a:srgbClr val="FB79F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Koníčky</a:t>
            </a:r>
            <a:endParaRPr lang="cs-CZ" sz="3200" dirty="0"/>
          </a:p>
        </p:txBody>
      </p:sp>
      <p:sp>
        <p:nvSpPr>
          <p:cNvPr id="9" name="Zástupný symbol pro obsah 4"/>
          <p:cNvSpPr txBox="1">
            <a:spLocks/>
          </p:cNvSpPr>
          <p:nvPr/>
        </p:nvSpPr>
        <p:spPr>
          <a:xfrm>
            <a:off x="6172200" y="2061732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Mapy Seznam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Mapy Google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Počasí – Meteor Barometr, Radar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Turistické trasy -záznam 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096000" y="1247684"/>
            <a:ext cx="4502921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Turistika a počasí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75966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452931" cy="959473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kromě komunikace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>
          <a:xfrm>
            <a:off x="593577" y="2555639"/>
            <a:ext cx="5181600" cy="339223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Připojení přes WIFI, </a:t>
            </a:r>
            <a:r>
              <a:rPr lang="cs-CZ" sz="2400" dirty="0" err="1" smtClean="0"/>
              <a:t>Bluetooth</a:t>
            </a:r>
            <a:r>
              <a:rPr lang="cs-CZ" sz="2400" dirty="0" smtClean="0"/>
              <a:t>, 4G/LTE, GPS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Internetová prohlížeč,  Email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Webkamera + galerie fotek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Zvukový + videopřehrávač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Kalkulačka, kalendář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Služby </a:t>
            </a:r>
            <a:r>
              <a:rPr lang="cs-CZ" sz="2400" dirty="0" err="1" smtClean="0"/>
              <a:t>google</a:t>
            </a:r>
            <a:r>
              <a:rPr lang="cs-CZ" sz="2400" dirty="0" smtClean="0"/>
              <a:t> (mapy, </a:t>
            </a:r>
            <a:r>
              <a:rPr lang="cs-CZ" sz="2400" dirty="0" err="1" smtClean="0"/>
              <a:t>gmail</a:t>
            </a:r>
            <a:r>
              <a:rPr lang="cs-CZ" sz="2400" dirty="0" smtClean="0"/>
              <a:t>, </a:t>
            </a:r>
            <a:r>
              <a:rPr lang="cs-CZ" sz="2400" dirty="0" err="1" smtClean="0"/>
              <a:t>Youtube</a:t>
            </a:r>
            <a:r>
              <a:rPr lang="cs-CZ" sz="2400" dirty="0" smtClean="0"/>
              <a:t>, Disk atd.</a:t>
            </a:r>
          </a:p>
          <a:p>
            <a:pPr marL="514350" indent="-514350">
              <a:buFont typeface="+mj-lt"/>
              <a:buAutoNum type="arabicPeriod"/>
            </a:pP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9" name="TextovéPole 8"/>
          <p:cNvSpPr txBox="1"/>
          <p:nvPr/>
        </p:nvSpPr>
        <p:spPr>
          <a:xfrm>
            <a:off x="752030" y="1324598"/>
            <a:ext cx="5023147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Předinstalované </a:t>
            </a:r>
            <a:br>
              <a:rPr lang="cs-CZ" sz="3200" dirty="0" smtClean="0"/>
            </a:br>
            <a:r>
              <a:rPr lang="cs-CZ" sz="3200" dirty="0" smtClean="0"/>
              <a:t>Základní nástroje tabletu</a:t>
            </a:r>
            <a:endParaRPr lang="cs-CZ" sz="3200" dirty="0"/>
          </a:p>
        </p:txBody>
      </p:sp>
      <p:pic>
        <p:nvPicPr>
          <p:cNvPr id="11" name="Zástupný symbol pro obsah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417" y="1320596"/>
            <a:ext cx="5181600" cy="3468499"/>
          </a:xfrm>
        </p:spPr>
      </p:pic>
      <p:sp>
        <p:nvSpPr>
          <p:cNvPr id="12" name="TextovéPole 11"/>
          <p:cNvSpPr txBox="1"/>
          <p:nvPr/>
        </p:nvSpPr>
        <p:spPr>
          <a:xfrm>
            <a:off x="6471303" y="5005902"/>
            <a:ext cx="48198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Tablet - displej 10,1 " 1920 × 1200 IPS, </a:t>
            </a:r>
            <a:r>
              <a:rPr lang="cs-CZ" dirty="0" err="1"/>
              <a:t>Kirin</a:t>
            </a:r>
            <a:r>
              <a:rPr lang="cs-CZ" dirty="0"/>
              <a:t> 659 2,36 GHz, RAM 2 GB, interní paměť 16 GB, paměťová karta až 256 GB, Wi-Fi, </a:t>
            </a:r>
            <a:r>
              <a:rPr lang="cs-CZ" dirty="0" err="1"/>
              <a:t>Bluetooth</a:t>
            </a:r>
            <a:r>
              <a:rPr lang="cs-CZ" dirty="0"/>
              <a:t>, GPS, 4G/LTE, webkamera 5 </a:t>
            </a:r>
            <a:r>
              <a:rPr lang="cs-CZ" dirty="0" err="1"/>
              <a:t>Mpx</a:t>
            </a:r>
            <a:r>
              <a:rPr lang="cs-CZ" dirty="0"/>
              <a:t> + 2 </a:t>
            </a:r>
            <a:r>
              <a:rPr lang="cs-CZ" dirty="0" err="1"/>
              <a:t>Mpx</a:t>
            </a:r>
            <a:r>
              <a:rPr lang="cs-CZ" dirty="0"/>
              <a:t>, hmotnost 460g, </a:t>
            </a:r>
            <a:r>
              <a:rPr lang="cs-CZ" dirty="0" err="1"/>
              <a:t>microUSB</a:t>
            </a:r>
            <a:r>
              <a:rPr lang="cs-CZ" dirty="0"/>
              <a:t>, Android 8.0 </a:t>
            </a:r>
            <a:r>
              <a:rPr lang="cs-CZ" dirty="0" err="1"/>
              <a:t>Oreo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752030" y="5960010"/>
            <a:ext cx="4777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Co dalšího je možno využít?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25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721" cy="959473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- dokoupení zařízení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6375874" y="1909373"/>
            <a:ext cx="5519871" cy="186786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Chytré hodinky</a:t>
            </a:r>
            <a:br>
              <a:rPr lang="cs-CZ" dirty="0" smtClean="0"/>
            </a:br>
            <a:r>
              <a:rPr lang="cs-CZ" dirty="0" smtClean="0"/>
              <a:t>pro seniory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Chytrá váha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Ovládání světel, (chytré žárovky)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112042" y="1324598"/>
            <a:ext cx="5783703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Možné využití </a:t>
            </a:r>
            <a:r>
              <a:rPr lang="cs-CZ" sz="3200" dirty="0" smtClean="0"/>
              <a:t>tabletu pro </a:t>
            </a:r>
            <a:r>
              <a:rPr lang="cs-CZ" sz="3200" dirty="0" smtClean="0"/>
              <a:t>zařízení</a:t>
            </a:r>
            <a:endParaRPr lang="cs-CZ" sz="3200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>
          <a:xfrm>
            <a:off x="602835" y="2089958"/>
            <a:ext cx="5841762" cy="2427574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Ochranný Obal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Paměťová karta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Sluchátka </a:t>
            </a:r>
            <a:r>
              <a:rPr lang="cs-CZ" dirty="0" err="1" smtClean="0"/>
              <a:t>bluetooth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Externí reproduktor </a:t>
            </a:r>
            <a:r>
              <a:rPr lang="cs-CZ" dirty="0" err="1" smtClean="0"/>
              <a:t>bluetooth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9" name="TextovéPole 8"/>
          <p:cNvSpPr txBox="1"/>
          <p:nvPr/>
        </p:nvSpPr>
        <p:spPr>
          <a:xfrm>
            <a:off x="602836" y="1324598"/>
            <a:ext cx="517234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Doporučené</a:t>
            </a:r>
            <a:endParaRPr lang="cs-CZ" sz="32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228" y="2033499"/>
            <a:ext cx="1702007" cy="144954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00844"/>
            <a:ext cx="4220229" cy="28024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667" y="4517532"/>
            <a:ext cx="3046548" cy="1853317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921" y="1909373"/>
            <a:ext cx="1190831" cy="1305989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651" y="4066830"/>
            <a:ext cx="2464748" cy="2496369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483" y="3774048"/>
            <a:ext cx="1536435" cy="1536435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907" y="4603354"/>
            <a:ext cx="2290093" cy="213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721" cy="95947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kromě komunikace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2073003"/>
            <a:ext cx="6626499" cy="4626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Z webové </a:t>
            </a:r>
            <a:r>
              <a:rPr lang="cs-CZ" sz="3600" dirty="0" err="1"/>
              <a:t>stranky</a:t>
            </a:r>
            <a:r>
              <a:rPr lang="cs-CZ" sz="3600" dirty="0"/>
              <a:t> </a:t>
            </a:r>
            <a:r>
              <a:rPr lang="cs-CZ" sz="3600" dirty="0">
                <a:hlinkClick r:id="rId2"/>
              </a:rPr>
              <a:t>https://play.google.com/store 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je </a:t>
            </a:r>
            <a:r>
              <a:rPr lang="cs-CZ" sz="3600" dirty="0"/>
              <a:t>možno do </a:t>
            </a:r>
            <a:r>
              <a:rPr lang="cs-CZ" sz="3600" dirty="0" smtClean="0"/>
              <a:t>tabletu nainstalovat velké množství </a:t>
            </a:r>
            <a:r>
              <a:rPr lang="cs-CZ" sz="3600" b="1" dirty="0" smtClean="0"/>
              <a:t>užitečných aplikací </a:t>
            </a:r>
            <a:r>
              <a:rPr lang="cs-CZ" sz="3600" dirty="0" smtClean="0"/>
              <a:t>pro život, vzdělávání  nebo </a:t>
            </a:r>
            <a:r>
              <a:rPr lang="cs-CZ" sz="3600" b="1" dirty="0" smtClean="0"/>
              <a:t>hry</a:t>
            </a:r>
            <a:r>
              <a:rPr lang="cs-CZ" sz="3600" dirty="0" smtClean="0"/>
              <a:t> pro zábavu. Dále můžete z webu po zakoupení v tabletu přehrávat </a:t>
            </a:r>
            <a:r>
              <a:rPr lang="cs-CZ" sz="3600" b="1" dirty="0" smtClean="0"/>
              <a:t>Filmy</a:t>
            </a:r>
            <a:r>
              <a:rPr lang="cs-CZ" sz="3600" dirty="0" smtClean="0"/>
              <a:t>, číst elektronické </a:t>
            </a:r>
            <a:r>
              <a:rPr lang="cs-CZ" sz="3600" b="1" dirty="0" smtClean="0"/>
              <a:t>knihy</a:t>
            </a:r>
            <a:r>
              <a:rPr lang="cs-CZ" sz="3600" dirty="0" smtClean="0"/>
              <a:t> nebo poslouchat </a:t>
            </a:r>
            <a:r>
              <a:rPr lang="cs-CZ" sz="3600" b="1" dirty="0" smtClean="0"/>
              <a:t>hudbu. </a:t>
            </a:r>
            <a:endParaRPr lang="cs-CZ" sz="3600" b="1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948584" y="1324598"/>
            <a:ext cx="6376242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600" dirty="0" smtClean="0"/>
              <a:t>Oblast </a:t>
            </a:r>
            <a:r>
              <a:rPr lang="cs-CZ" sz="3600" dirty="0" smtClean="0"/>
              <a:t>zdraví, bezpečí, pohyb</a:t>
            </a:r>
            <a:endParaRPr lang="cs-CZ" sz="36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699" y="1239754"/>
            <a:ext cx="3311753" cy="545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8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721" cy="95947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kromě komunikace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96196" y="2101879"/>
            <a:ext cx="5529219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</a:t>
            </a:r>
            <a:r>
              <a:rPr lang="cs-CZ" dirty="0" smtClean="0"/>
              <a:t>„ZÁCHRANKA“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první pomoc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</a:t>
            </a:r>
            <a:r>
              <a:rPr lang="cs-CZ" dirty="0" smtClean="0"/>
              <a:t>Chytré hodinky pro seniory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Chytrá váha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Sociální </a:t>
            </a:r>
            <a:r>
              <a:rPr lang="cs-CZ" dirty="0"/>
              <a:t>pracovník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První psychická </a:t>
            </a:r>
            <a:r>
              <a:rPr lang="cs-CZ" dirty="0" smtClean="0"/>
              <a:t>Pomoc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Aplikace pro užívání léků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948583" y="1324598"/>
            <a:ext cx="10096855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600" dirty="0" smtClean="0"/>
              <a:t>Oblast zdraví, bezpečí, pohyb</a:t>
            </a:r>
            <a:endParaRPr lang="cs-CZ" sz="3600" dirty="0"/>
          </a:p>
        </p:txBody>
      </p:sp>
      <p:sp>
        <p:nvSpPr>
          <p:cNvPr id="5" name="Zástupný symbol pro obsah 3"/>
          <p:cNvSpPr>
            <a:spLocks noGrp="1"/>
          </p:cNvSpPr>
          <p:nvPr>
            <p:ph sz="half" idx="1"/>
          </p:nvPr>
        </p:nvSpPr>
        <p:spPr>
          <a:xfrm>
            <a:off x="5806133" y="2051503"/>
            <a:ext cx="60489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9</a:t>
            </a:r>
            <a:r>
              <a:rPr lang="cs-CZ" dirty="0"/>
              <a:t>. Aplikace pro záznam měření krev. tlaku</a:t>
            </a:r>
          </a:p>
          <a:p>
            <a:pPr marL="0" indent="0">
              <a:buNone/>
            </a:pPr>
            <a:r>
              <a:rPr lang="cs-CZ" dirty="0" smtClean="0"/>
              <a:t>10 Aplikace Lékárny</a:t>
            </a:r>
          </a:p>
          <a:p>
            <a:pPr marL="0" indent="0">
              <a:buNone/>
            </a:pPr>
            <a:r>
              <a:rPr lang="cs-CZ" dirty="0" smtClean="0"/>
              <a:t>11. Můj Dr. Max</a:t>
            </a:r>
          </a:p>
          <a:p>
            <a:pPr marL="0" indent="0">
              <a:buNone/>
            </a:pPr>
            <a:r>
              <a:rPr lang="cs-CZ" dirty="0" smtClean="0"/>
              <a:t>12. Aplikace </a:t>
            </a:r>
            <a:r>
              <a:rPr lang="cs-CZ" dirty="0"/>
              <a:t>s informacemi o zdravotním stavu (obdoba seniorské obálky 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0970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721" cy="95947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kromě komunikace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2030724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Gmail – emailové zprávy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Blue Mail – emailové zprávy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Jízdní řády </a:t>
            </a:r>
            <a:r>
              <a:rPr lang="cs-CZ" sz="2400" dirty="0" err="1" smtClean="0"/>
              <a:t>Idos</a:t>
            </a:r>
            <a:r>
              <a:rPr lang="cs-CZ" sz="2400" dirty="0" smtClean="0"/>
              <a:t>, </a:t>
            </a:r>
            <a:r>
              <a:rPr lang="cs-CZ" sz="2400" dirty="0" err="1" smtClean="0"/>
              <a:t>Pubtran</a:t>
            </a:r>
            <a:r>
              <a:rPr lang="cs-CZ" sz="2400" dirty="0" smtClean="0"/>
              <a:t>, DPM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Pohlednice Česká pošta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Na kole i pěšky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Hrady a zámky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Klíč k památkám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Vlakem na výlet, Veřejné WC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6172200" y="2061732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Mapy Seznam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Zpěvníky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TV programy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Měření vzdáleností vodováha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Pétangue</a:t>
            </a:r>
            <a:r>
              <a:rPr lang="cs-CZ" dirty="0" smtClean="0"/>
              <a:t>, </a:t>
            </a:r>
            <a:r>
              <a:rPr lang="cs-CZ" dirty="0" err="1" smtClean="0"/>
              <a:t>Mölkky</a:t>
            </a:r>
            <a:r>
              <a:rPr lang="cs-CZ" dirty="0" smtClean="0"/>
              <a:t> počítadlo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38200" y="1324598"/>
            <a:ext cx="4502921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Internetové služby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172200" y="1324597"/>
            <a:ext cx="4502921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Užitečné nástroje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7385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721" cy="95947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kromě komunikace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2030724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Překladač Google, Microsoft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Cizí jazyky </a:t>
            </a:r>
            <a:r>
              <a:rPr lang="cs-CZ" dirty="0" err="1" smtClean="0"/>
              <a:t>DuoLingo</a:t>
            </a:r>
            <a:r>
              <a:rPr lang="cs-CZ" dirty="0" smtClean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Katastr nemovitostí v kapse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6172200" y="2061732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Historický </a:t>
            </a:r>
            <a:r>
              <a:rPr lang="cs-CZ" dirty="0" smtClean="0"/>
              <a:t>kalendář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38200" y="1324598"/>
            <a:ext cx="4502921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Vzdělávání a osobní rozvoj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72200" y="1324598"/>
            <a:ext cx="4502921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Rady a informace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1531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721" cy="95947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kromě komunikace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2030724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Stocard</a:t>
            </a:r>
            <a:r>
              <a:rPr lang="cs-CZ" dirty="0" smtClean="0"/>
              <a:t> –zákaznické karty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Elektronické bankovnictví,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Mall</a:t>
            </a:r>
            <a:r>
              <a:rPr lang="cs-CZ" dirty="0" smtClean="0"/>
              <a:t>,  </a:t>
            </a:r>
            <a:r>
              <a:rPr lang="cs-CZ" dirty="0" err="1" smtClean="0"/>
              <a:t>Alza</a:t>
            </a:r>
            <a:r>
              <a:rPr lang="cs-CZ" dirty="0" smtClean="0"/>
              <a:t>, </a:t>
            </a:r>
            <a:r>
              <a:rPr lang="cs-CZ" dirty="0" err="1" smtClean="0"/>
              <a:t>Lidl</a:t>
            </a:r>
            <a:r>
              <a:rPr lang="cs-CZ" dirty="0" smtClean="0"/>
              <a:t>, Globus, Kaufland,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Bazoš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Moje letáky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6172200" y="2061732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Netflix</a:t>
            </a:r>
            <a:r>
              <a:rPr lang="cs-CZ" dirty="0" smtClean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Solitare</a:t>
            </a:r>
            <a:r>
              <a:rPr lang="cs-CZ" dirty="0" smtClean="0"/>
              <a:t>, Sudoku,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Mapy Google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Pohádky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Elektronické knihy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38200" y="1324598"/>
            <a:ext cx="4502921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Nákupy a e-bankovnictví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263355" y="1324598"/>
            <a:ext cx="4502921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Zábava a Hry 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2090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721" cy="95947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Využití tabletů kromě komunikace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2030724"/>
            <a:ext cx="4742204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Dokumety</a:t>
            </a:r>
            <a:r>
              <a:rPr lang="cs-CZ" dirty="0" smtClean="0"/>
              <a:t> Google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Microsoft Office </a:t>
            </a:r>
            <a:r>
              <a:rPr lang="cs-CZ" dirty="0" err="1" smtClean="0"/>
              <a:t>Suite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Čtečka knih </a:t>
            </a:r>
            <a:r>
              <a:rPr lang="cs-CZ" dirty="0" err="1" smtClean="0"/>
              <a:t>Moon</a:t>
            </a:r>
            <a:r>
              <a:rPr lang="cs-CZ" dirty="0" smtClean="0"/>
              <a:t> </a:t>
            </a:r>
            <a:r>
              <a:rPr lang="cs-CZ" dirty="0" err="1" smtClean="0"/>
              <a:t>Reader</a:t>
            </a:r>
            <a:r>
              <a:rPr lang="cs-CZ" dirty="0" smtClean="0"/>
              <a:t> </a:t>
            </a:r>
            <a:r>
              <a:rPr lang="cs-CZ" dirty="0" err="1" smtClean="0"/>
              <a:t>ReadEra</a:t>
            </a:r>
            <a:r>
              <a:rPr lang="cs-CZ" dirty="0" smtClean="0"/>
              <a:t>, </a:t>
            </a:r>
            <a:r>
              <a:rPr lang="cs-CZ" dirty="0" err="1" smtClean="0"/>
              <a:t>Reader</a:t>
            </a:r>
            <a:r>
              <a:rPr lang="cs-CZ" dirty="0" smtClean="0"/>
              <a:t> Pro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Adobe </a:t>
            </a:r>
            <a:r>
              <a:rPr lang="cs-CZ" dirty="0" err="1" smtClean="0"/>
              <a:t>reader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QR skener převod na text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TeamViever</a:t>
            </a:r>
            <a:r>
              <a:rPr lang="cs-CZ" dirty="0" smtClean="0"/>
              <a:t> vzdálená podpora uživatele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6172200" y="2061732"/>
            <a:ext cx="5181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Podcasty</a:t>
            </a:r>
            <a:r>
              <a:rPr lang="cs-CZ" dirty="0" smtClean="0"/>
              <a:t>- Minuta po minutě</a:t>
            </a:r>
            <a:br>
              <a:rPr lang="cs-CZ" dirty="0" smtClean="0"/>
            </a:br>
            <a:r>
              <a:rPr lang="cs-CZ" dirty="0" smtClean="0"/>
              <a:t>Radiožurnál, Vinohradská 12, Kupředu do minulosti, R Dvojka, </a:t>
            </a:r>
            <a:r>
              <a:rPr lang="cs-CZ" dirty="0" err="1" smtClean="0"/>
              <a:t>R,plus</a:t>
            </a:r>
            <a:r>
              <a:rPr lang="cs-CZ" dirty="0" smtClean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České zprávy, ČT 24</a:t>
            </a:r>
            <a:r>
              <a:rPr lang="cs-CZ" dirty="0"/>
              <a:t>, </a:t>
            </a:r>
            <a:r>
              <a:rPr lang="cs-CZ" dirty="0" err="1" smtClean="0"/>
              <a:t>iROZHLAS</a:t>
            </a:r>
            <a:r>
              <a:rPr lang="cs-CZ" dirty="0" smtClean="0"/>
              <a:t> Seznam </a:t>
            </a:r>
            <a:r>
              <a:rPr lang="cs-CZ" dirty="0"/>
              <a:t>zprávy</a:t>
            </a:r>
            <a:r>
              <a:rPr lang="cs-CZ" dirty="0" smtClean="0"/>
              <a:t>, Zprávy Google, Novinky, E15, Blesk, ČTK, TN, iDnes, 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38200" y="1247685"/>
            <a:ext cx="4742204" cy="584775"/>
          </a:xfrm>
          <a:prstGeom prst="rect">
            <a:avLst/>
          </a:prstGeom>
          <a:solidFill>
            <a:srgbClr val="FB79F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Kancelář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172200" y="1247684"/>
            <a:ext cx="5181600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Zpravodajství - </a:t>
            </a:r>
            <a:r>
              <a:rPr lang="cs-CZ" sz="3200" dirty="0" err="1" smtClean="0"/>
              <a:t>podcasty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3155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8168</TotalTime>
  <Words>402</Words>
  <Application>Microsoft Office PowerPoint</Application>
  <PresentationFormat>Širokoúhlá obrazovka</PresentationFormat>
  <Paragraphs>106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Prezentace aplikace PowerPoint</vt:lpstr>
      <vt:lpstr>Využití tabletů kromě komunikace</vt:lpstr>
      <vt:lpstr>Využití tabletů - dokoupení zařízení</vt:lpstr>
      <vt:lpstr>Využití tabletů kromě komunikace</vt:lpstr>
      <vt:lpstr>Využití tabletů kromě komunikace</vt:lpstr>
      <vt:lpstr>Využití tabletů kromě komunikace</vt:lpstr>
      <vt:lpstr>Využití tabletů kromě komunikace</vt:lpstr>
      <vt:lpstr>Využití tabletů kromě komunikace</vt:lpstr>
      <vt:lpstr>Využití tabletů kromě komunikace</vt:lpstr>
      <vt:lpstr>Využití tabletů kromě komunikace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Tablety od srdce</dc:title>
  <dc:creator>František Batysta</dc:creator>
  <cp:lastModifiedBy>František Batysta</cp:lastModifiedBy>
  <cp:revision>23</cp:revision>
  <dcterms:created xsi:type="dcterms:W3CDTF">2020-08-03T05:36:01Z</dcterms:created>
  <dcterms:modified xsi:type="dcterms:W3CDTF">2020-09-09T10:13:59Z</dcterms:modified>
</cp:coreProperties>
</file>